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8" r:id="rId2"/>
    <p:sldId id="279" r:id="rId3"/>
    <p:sldId id="285" r:id="rId4"/>
    <p:sldId id="290" r:id="rId5"/>
    <p:sldId id="293" r:id="rId6"/>
    <p:sldId id="296" r:id="rId7"/>
    <p:sldId id="297" r:id="rId8"/>
    <p:sldId id="298" r:id="rId9"/>
    <p:sldId id="29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CFA6"/>
    <a:srgbClr val="C3B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739" autoAdjust="0"/>
    <p:restoredTop sz="94660"/>
  </p:normalViewPr>
  <p:slideViewPr>
    <p:cSldViewPr snapToGrid="0" showGuides="1">
      <p:cViewPr varScale="1">
        <p:scale>
          <a:sx n="224" d="100"/>
          <a:sy n="224" d="100"/>
        </p:scale>
        <p:origin x="1264" y="1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C18BD-4B08-FC4A-9843-AA5F27EDD9BE}" type="datetimeFigureOut">
              <a:rPr kumimoji="1" lang="ko-KR" altLang="en-US" smtClean="0"/>
              <a:t>2021. 9. 1.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14C98-A7B8-6E49-8C3F-FAD475A1E77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3846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814C98-A7B8-6E49-8C3F-FAD475A1E773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9327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2021. 9. 1.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3047727" y="2490281"/>
            <a:ext cx="6096542" cy="1877437"/>
            <a:chOff x="3047727" y="1767838"/>
            <a:chExt cx="6096542" cy="187743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3047727" y="1767838"/>
              <a:ext cx="609654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#</a:t>
              </a:r>
              <a:r>
                <a:rPr lang="ko-KR" altLang="en-US" sz="36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옷장 관리 서비스 개발 프로젝트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4060829" y="2537279"/>
              <a:ext cx="4070345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66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나만의 옷장</a:t>
              </a: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비디오 4">
            <a:extLst>
              <a:ext uri="{FF2B5EF4-FFF2-40B4-BE49-F238E27FC236}">
                <a16:creationId xmlns:a16="http://schemas.microsoft.com/office/drawing/2014/main" id="{93BB631C-C5B4-C04B-AE58-657C5C77B4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39C14-DAA4-4C3C-A0D8-AAD40B4FC90A}"/>
              </a:ext>
            </a:extLst>
          </p:cNvPr>
          <p:cNvSpPr txBox="1"/>
          <p:nvPr/>
        </p:nvSpPr>
        <p:spPr>
          <a:xfrm flipH="1">
            <a:off x="1976119" y="1225788"/>
            <a:ext cx="3175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 table of Contents</a:t>
            </a:r>
            <a:endParaRPr lang="ko-KR" altLang="en-US" sz="2400" b="1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382062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1191929" y="2525186"/>
            <a:ext cx="1590820" cy="523220"/>
            <a:chOff x="1191929" y="2733040"/>
            <a:chExt cx="1590820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6944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#1, </a:t>
              </a:r>
              <a:endParaRPr lang="ko-KR" altLang="en-US" sz="28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8066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배경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1191929" y="3515806"/>
            <a:ext cx="2307363" cy="523220"/>
            <a:chOff x="1191929" y="2733040"/>
            <a:chExt cx="2307363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7521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#2, </a:t>
              </a:r>
              <a:endParaRPr lang="ko-KR" altLang="en-US" sz="28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15231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주요 기능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1191929" y="4506426"/>
            <a:ext cx="3740448" cy="523220"/>
            <a:chOff x="1191929" y="2733040"/>
            <a:chExt cx="3740448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7521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#3, </a:t>
              </a:r>
              <a:endParaRPr lang="ko-KR" altLang="en-US" sz="28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29562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주요 기능 상세 설명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1191929" y="5497046"/>
            <a:ext cx="1590820" cy="523220"/>
            <a:chOff x="1191929" y="2733040"/>
            <a:chExt cx="1590820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7841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#4, </a:t>
              </a:r>
              <a:endParaRPr lang="ko-KR" altLang="en-US" sz="28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8066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설계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배경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FF4582-E84B-47CB-B0B6-FB23ED849DAA}"/>
              </a:ext>
            </a:extLst>
          </p:cNvPr>
          <p:cNvSpPr txBox="1"/>
          <p:nvPr/>
        </p:nvSpPr>
        <p:spPr>
          <a:xfrm flipH="1">
            <a:off x="1564640" y="2080724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문제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38288DF-EF25-4352-BDD4-2E7F8DD223D3}"/>
              </a:ext>
            </a:extLst>
          </p:cNvPr>
          <p:cNvCxnSpPr/>
          <p:nvPr/>
        </p:nvCxnSpPr>
        <p:spPr>
          <a:xfrm>
            <a:off x="2240281" y="265984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0CD5D5E-67E6-4201-96D6-A5280732B836}"/>
              </a:ext>
            </a:extLst>
          </p:cNvPr>
          <p:cNvSpPr txBox="1"/>
          <p:nvPr/>
        </p:nvSpPr>
        <p:spPr>
          <a:xfrm>
            <a:off x="1092201" y="2988324"/>
            <a:ext cx="301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자신이 구매한 의류를 기억하지 못해 </a:t>
            </a:r>
            <a:r>
              <a:rPr lang="ko-KR" altLang="en-US" sz="12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옥장에</a:t>
            </a: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묵혀두는 경우가 많음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183CE1-D8A2-4BE8-BDA0-493E10B40740}"/>
              </a:ext>
            </a:extLst>
          </p:cNvPr>
          <p:cNvSpPr txBox="1"/>
          <p:nvPr/>
        </p:nvSpPr>
        <p:spPr>
          <a:xfrm flipH="1">
            <a:off x="5049520" y="2080724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해결책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8BDA03F-C887-40F8-B676-C9BE8C79B160}"/>
              </a:ext>
            </a:extLst>
          </p:cNvPr>
          <p:cNvCxnSpPr/>
          <p:nvPr/>
        </p:nvCxnSpPr>
        <p:spPr>
          <a:xfrm>
            <a:off x="5725161" y="265984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FC692AB-13CB-496E-B4BE-0D7B26B83ECB}"/>
              </a:ext>
            </a:extLst>
          </p:cNvPr>
          <p:cNvSpPr txBox="1"/>
          <p:nvPr/>
        </p:nvSpPr>
        <p:spPr>
          <a:xfrm>
            <a:off x="4577081" y="2988324"/>
            <a:ext cx="301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자신이 가지고 있는 옷을 한눈에 확인할 수 있으면 묵혀두는 경우가 없고 코디하는데 편하지 않을까</a:t>
            </a:r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</a:t>
            </a: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AEE38D-6CC7-41A2-B4AC-E22B635E630B}"/>
              </a:ext>
            </a:extLst>
          </p:cNvPr>
          <p:cNvSpPr txBox="1"/>
          <p:nvPr/>
        </p:nvSpPr>
        <p:spPr>
          <a:xfrm flipH="1">
            <a:off x="8534400" y="2080724"/>
            <a:ext cx="209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제안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8C422D0-4EF4-4D16-9138-D7D4D0A7A56F}"/>
              </a:ext>
            </a:extLst>
          </p:cNvPr>
          <p:cNvCxnSpPr/>
          <p:nvPr/>
        </p:nvCxnSpPr>
        <p:spPr>
          <a:xfrm>
            <a:off x="9210041" y="2659847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006FA2-5A5E-4E43-9307-B266158068B7}"/>
              </a:ext>
            </a:extLst>
          </p:cNvPr>
          <p:cNvSpPr txBox="1"/>
          <p:nvPr/>
        </p:nvSpPr>
        <p:spPr>
          <a:xfrm>
            <a:off x="8061961" y="2988324"/>
            <a:ext cx="301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자신의 옷을 한눈에 파악할 수 있고 스스로 관리할 수 있는 웹 서비스를 제공하게 되면 이를 해결할 수 있음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2689F-8412-0244-A051-4008CF1065E6}"/>
              </a:ext>
            </a:extLst>
          </p:cNvPr>
          <p:cNvSpPr txBox="1"/>
          <p:nvPr/>
        </p:nvSpPr>
        <p:spPr>
          <a:xfrm>
            <a:off x="5321251" y="4590080"/>
            <a:ext cx="3578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옷장 관리 서비스 제공 </a:t>
            </a:r>
            <a:r>
              <a:rPr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LIKE ERP</a:t>
            </a:r>
            <a:endParaRPr lang="ko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오른쪽 화살표[R] 1">
            <a:extLst>
              <a:ext uri="{FF2B5EF4-FFF2-40B4-BE49-F238E27FC236}">
                <a16:creationId xmlns:a16="http://schemas.microsoft.com/office/drawing/2014/main" id="{721CDCFC-4E87-E542-8803-DB5179E8166A}"/>
              </a:ext>
            </a:extLst>
          </p:cNvPr>
          <p:cNvSpPr/>
          <p:nvPr/>
        </p:nvSpPr>
        <p:spPr>
          <a:xfrm>
            <a:off x="4115424" y="4590080"/>
            <a:ext cx="1012787" cy="35514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7695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 기능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2A96BD4-B447-48D1-9DE9-1816B28F7237}"/>
              </a:ext>
            </a:extLst>
          </p:cNvPr>
          <p:cNvGrpSpPr/>
          <p:nvPr/>
        </p:nvGrpSpPr>
        <p:grpSpPr>
          <a:xfrm>
            <a:off x="1005840" y="1298525"/>
            <a:ext cx="10200639" cy="4695868"/>
            <a:chOff x="297712" y="1467292"/>
            <a:chExt cx="11748976" cy="631927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BC62B90-B2DC-40EE-9CD1-6B6CF8930A08}"/>
                </a:ext>
              </a:extLst>
            </p:cNvPr>
            <p:cNvSpPr/>
            <p:nvPr/>
          </p:nvSpPr>
          <p:spPr>
            <a:xfrm>
              <a:off x="297712" y="1467293"/>
              <a:ext cx="5798288" cy="30940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94C21B8-26CB-434C-BBC1-7EDEDC5954CC}"/>
                </a:ext>
              </a:extLst>
            </p:cNvPr>
            <p:cNvSpPr/>
            <p:nvPr/>
          </p:nvSpPr>
          <p:spPr>
            <a:xfrm>
              <a:off x="6248400" y="1467292"/>
              <a:ext cx="5798288" cy="30940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B0EE332-5D0C-4452-9B4A-0618C479F547}"/>
                </a:ext>
              </a:extLst>
            </p:cNvPr>
            <p:cNvSpPr/>
            <p:nvPr/>
          </p:nvSpPr>
          <p:spPr>
            <a:xfrm>
              <a:off x="297712" y="4692502"/>
              <a:ext cx="5798288" cy="309406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4B91C27-D05E-49BB-9DF2-B56F5211CF73}"/>
              </a:ext>
            </a:extLst>
          </p:cNvPr>
          <p:cNvGrpSpPr/>
          <p:nvPr/>
        </p:nvGrpSpPr>
        <p:grpSpPr>
          <a:xfrm>
            <a:off x="5258301" y="2805841"/>
            <a:ext cx="1733565" cy="658463"/>
            <a:chOff x="5383690" y="3105833"/>
            <a:chExt cx="1456416" cy="646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5617220-832A-4689-A469-8F4F4D682269}"/>
                </a:ext>
              </a:extLst>
            </p:cNvPr>
            <p:cNvSpPr txBox="1"/>
            <p:nvPr/>
          </p:nvSpPr>
          <p:spPr>
            <a:xfrm>
              <a:off x="5383690" y="3105834"/>
              <a:ext cx="623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6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C90AF7-E9CF-41EC-89C1-2C1F927C23EA}"/>
                </a:ext>
              </a:extLst>
            </p:cNvPr>
            <p:cNvSpPr txBox="1"/>
            <p:nvPr/>
          </p:nvSpPr>
          <p:spPr>
            <a:xfrm>
              <a:off x="6216569" y="3105833"/>
              <a:ext cx="623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36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FE52714-C478-4C88-A838-9EBD1A2FF58C}"/>
              </a:ext>
            </a:extLst>
          </p:cNvPr>
          <p:cNvGrpSpPr/>
          <p:nvPr/>
        </p:nvGrpSpPr>
        <p:grpSpPr>
          <a:xfrm>
            <a:off x="5254910" y="3695184"/>
            <a:ext cx="1644970" cy="658463"/>
            <a:chOff x="5383690" y="3105833"/>
            <a:chExt cx="1381985" cy="6463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7A9C5FB-E633-4B97-8518-80023C762263}"/>
                </a:ext>
              </a:extLst>
            </p:cNvPr>
            <p:cNvSpPr txBox="1"/>
            <p:nvPr/>
          </p:nvSpPr>
          <p:spPr>
            <a:xfrm>
              <a:off x="5383690" y="3105834"/>
              <a:ext cx="623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36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D85E9-79CA-4DD7-A5B4-402D8C0DEDA6}"/>
                </a:ext>
              </a:extLst>
            </p:cNvPr>
            <p:cNvSpPr txBox="1"/>
            <p:nvPr/>
          </p:nvSpPr>
          <p:spPr>
            <a:xfrm>
              <a:off x="6142138" y="3105833"/>
              <a:ext cx="6235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36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737172E-0427-4B31-9C0C-E893C30625B0}"/>
              </a:ext>
            </a:extLst>
          </p:cNvPr>
          <p:cNvSpPr txBox="1"/>
          <p:nvPr/>
        </p:nvSpPr>
        <p:spPr>
          <a:xfrm>
            <a:off x="6333641" y="1446920"/>
            <a:ext cx="4576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2.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선호도 통계 </a:t>
            </a:r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–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색상</a:t>
            </a:r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종류</a:t>
            </a:r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구매방법</a:t>
            </a:r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브랜드</a:t>
            </a:r>
            <a:endParaRPr lang="en-US" altLang="ko-KR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D52B3A-6557-494D-B863-51059F2A6DAB}"/>
              </a:ext>
            </a:extLst>
          </p:cNvPr>
          <p:cNvSpPr txBox="1"/>
          <p:nvPr/>
        </p:nvSpPr>
        <p:spPr>
          <a:xfrm>
            <a:off x="1198050" y="1446920"/>
            <a:ext cx="4056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관리</a:t>
            </a:r>
            <a:endParaRPr lang="en-US" altLang="ko-KR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D39F89-28D7-A043-AD3A-2CBC9F4272AA}"/>
              </a:ext>
            </a:extLst>
          </p:cNvPr>
          <p:cNvSpPr txBox="1"/>
          <p:nvPr/>
        </p:nvSpPr>
        <p:spPr>
          <a:xfrm>
            <a:off x="1155151" y="3839749"/>
            <a:ext cx="4056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lang="ko-KR" altLang="en-US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자신만의 옷장 공유 및 코디 공유</a:t>
            </a:r>
            <a:endParaRPr lang="en-US" altLang="ko-KR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C36BBD-AC97-174B-A6B4-EF1A5EEA9CAA}"/>
              </a:ext>
            </a:extLst>
          </p:cNvPr>
          <p:cNvSpPr txBox="1"/>
          <p:nvPr/>
        </p:nvSpPr>
        <p:spPr>
          <a:xfrm>
            <a:off x="6620769" y="4413902"/>
            <a:ext cx="40665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=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관리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+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커뮤니티 서비스 </a:t>
            </a:r>
            <a:endParaRPr kumimoji="1" lang="ko-Kore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78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89893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 기능 상세 설명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관리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AB6625C4-D0D4-4331-8378-79E65BBC822B}"/>
              </a:ext>
            </a:extLst>
          </p:cNvPr>
          <p:cNvSpPr txBox="1"/>
          <p:nvPr/>
        </p:nvSpPr>
        <p:spPr>
          <a:xfrm>
            <a:off x="166656" y="6379501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지도 출처 </a:t>
            </a:r>
            <a:r>
              <a:rPr lang="pt-BR" altLang="ko-KR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2D233-9D24-6341-A0EB-894AECFB2CA3}"/>
              </a:ext>
            </a:extLst>
          </p:cNvPr>
          <p:cNvSpPr txBox="1"/>
          <p:nvPr/>
        </p:nvSpPr>
        <p:spPr>
          <a:xfrm>
            <a:off x="162560" y="1114497"/>
            <a:ext cx="39645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옷장 추가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최초 사용자는 자신만의 옷장을 등록해야 한다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의류 변경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사용자는 옷장을 등록한 후에 의류를 등록하거나 변경할 수 있다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</p:txBody>
      </p:sp>
      <p:pic>
        <p:nvPicPr>
          <p:cNvPr id="7" name="그래픽 6" descr="남자 단색으로 채워진">
            <a:extLst>
              <a:ext uri="{FF2B5EF4-FFF2-40B4-BE49-F238E27FC236}">
                <a16:creationId xmlns:a16="http://schemas.microsoft.com/office/drawing/2014/main" id="{F4E57AAD-B60C-4642-987A-417CF2AB59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6916" y="2069515"/>
            <a:ext cx="914400" cy="914400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089A63F-2495-DB4A-A66D-A1E8A71C10DA}"/>
              </a:ext>
            </a:extLst>
          </p:cNvPr>
          <p:cNvCxnSpPr>
            <a:cxnSpLocks/>
          </p:cNvCxnSpPr>
          <p:nvPr/>
        </p:nvCxnSpPr>
        <p:spPr>
          <a:xfrm>
            <a:off x="6336901" y="243528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95D7B2-9868-D74B-8187-B5E7EAD9A167}"/>
              </a:ext>
            </a:extLst>
          </p:cNvPr>
          <p:cNvSpPr txBox="1"/>
          <p:nvPr/>
        </p:nvSpPr>
        <p:spPr>
          <a:xfrm>
            <a:off x="6451101" y="2088106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변경 요청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E98096E-52A8-334F-98D3-4BB172DD54A3}"/>
              </a:ext>
            </a:extLst>
          </p:cNvPr>
          <p:cNvSpPr/>
          <p:nvPr/>
        </p:nvSpPr>
        <p:spPr>
          <a:xfrm>
            <a:off x="7733737" y="1970313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3BB88D-CBC6-5644-A4F4-BB15DCD5F45C}"/>
              </a:ext>
            </a:extLst>
          </p:cNvPr>
          <p:cNvSpPr txBox="1"/>
          <p:nvPr/>
        </p:nvSpPr>
        <p:spPr>
          <a:xfrm>
            <a:off x="6460354" y="2685892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리스트 페이지로 이동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AB1FD051-49A7-784C-96A0-E97DECA17C1A}"/>
              </a:ext>
            </a:extLst>
          </p:cNvPr>
          <p:cNvCxnSpPr>
            <a:cxnSpLocks/>
          </p:cNvCxnSpPr>
          <p:nvPr/>
        </p:nvCxnSpPr>
        <p:spPr>
          <a:xfrm flipH="1">
            <a:off x="6336901" y="259831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대체 처리 12">
            <a:extLst>
              <a:ext uri="{FF2B5EF4-FFF2-40B4-BE49-F238E27FC236}">
                <a16:creationId xmlns:a16="http://schemas.microsoft.com/office/drawing/2014/main" id="{24AC0761-12F6-4648-A31B-847F1926608F}"/>
              </a:ext>
            </a:extLst>
          </p:cNvPr>
          <p:cNvSpPr/>
          <p:nvPr/>
        </p:nvSpPr>
        <p:spPr>
          <a:xfrm>
            <a:off x="10566341" y="2205727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A3BF27F-C1A0-6E42-92C0-1C3399A0F146}"/>
              </a:ext>
            </a:extLst>
          </p:cNvPr>
          <p:cNvCxnSpPr>
            <a:cxnSpLocks/>
          </p:cNvCxnSpPr>
          <p:nvPr/>
        </p:nvCxnSpPr>
        <p:spPr>
          <a:xfrm>
            <a:off x="9120114" y="2509116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D2B2403-3399-784E-A4D5-738BDE892807}"/>
              </a:ext>
            </a:extLst>
          </p:cNvPr>
          <p:cNvSpPr txBox="1"/>
          <p:nvPr/>
        </p:nvSpPr>
        <p:spPr>
          <a:xfrm>
            <a:off x="9251730" y="2200794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변경</a:t>
            </a:r>
          </a:p>
        </p:txBody>
      </p:sp>
      <p:pic>
        <p:nvPicPr>
          <p:cNvPr id="56" name="그래픽 55" descr="남자 단색으로 채워진">
            <a:extLst>
              <a:ext uri="{FF2B5EF4-FFF2-40B4-BE49-F238E27FC236}">
                <a16:creationId xmlns:a16="http://schemas.microsoft.com/office/drawing/2014/main" id="{4E446FF2-0CB9-E74D-B4A0-EBB6D3657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56916" y="3781986"/>
            <a:ext cx="914400" cy="914400"/>
          </a:xfrm>
          <a:prstGeom prst="rect">
            <a:avLst/>
          </a:prstGeom>
        </p:spPr>
      </p:pic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BB3352A-9779-4945-BDA1-60B775934F22}"/>
              </a:ext>
            </a:extLst>
          </p:cNvPr>
          <p:cNvCxnSpPr>
            <a:cxnSpLocks/>
          </p:cNvCxnSpPr>
          <p:nvPr/>
        </p:nvCxnSpPr>
        <p:spPr>
          <a:xfrm>
            <a:off x="6336901" y="4147754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D315484-3946-0747-B129-C237AB48FF52}"/>
              </a:ext>
            </a:extLst>
          </p:cNvPr>
          <p:cNvSpPr txBox="1"/>
          <p:nvPr/>
        </p:nvSpPr>
        <p:spPr>
          <a:xfrm>
            <a:off x="6451101" y="3800577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등록 요청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ABE86339-B672-944A-87CD-A6E75F8C88DA}"/>
              </a:ext>
            </a:extLst>
          </p:cNvPr>
          <p:cNvSpPr/>
          <p:nvPr/>
        </p:nvSpPr>
        <p:spPr>
          <a:xfrm>
            <a:off x="7733737" y="3682784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36EEBE1-C5B0-934E-81D7-D641AFD75991}"/>
              </a:ext>
            </a:extLst>
          </p:cNvPr>
          <p:cNvSpPr txBox="1"/>
          <p:nvPr/>
        </p:nvSpPr>
        <p:spPr>
          <a:xfrm>
            <a:off x="6460354" y="4398363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상세 페이지로 이동 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D7A5DFF5-521B-794C-BC2B-2C4ACC2DC115}"/>
              </a:ext>
            </a:extLst>
          </p:cNvPr>
          <p:cNvCxnSpPr>
            <a:cxnSpLocks/>
          </p:cNvCxnSpPr>
          <p:nvPr/>
        </p:nvCxnSpPr>
        <p:spPr>
          <a:xfrm flipH="1">
            <a:off x="6336901" y="4310786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대체 처리 61">
            <a:extLst>
              <a:ext uri="{FF2B5EF4-FFF2-40B4-BE49-F238E27FC236}">
                <a16:creationId xmlns:a16="http://schemas.microsoft.com/office/drawing/2014/main" id="{1BB1E79B-FAA6-8043-AE60-3A43D6068322}"/>
              </a:ext>
            </a:extLst>
          </p:cNvPr>
          <p:cNvSpPr/>
          <p:nvPr/>
        </p:nvSpPr>
        <p:spPr>
          <a:xfrm>
            <a:off x="10566341" y="3918198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45F4A7C8-CCD8-0A4D-A307-0D37E283614D}"/>
              </a:ext>
            </a:extLst>
          </p:cNvPr>
          <p:cNvCxnSpPr>
            <a:cxnSpLocks/>
          </p:cNvCxnSpPr>
          <p:nvPr/>
        </p:nvCxnSpPr>
        <p:spPr>
          <a:xfrm>
            <a:off x="9120114" y="4221587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8E18F639-EF85-B348-90C9-0BE7404444B7}"/>
              </a:ext>
            </a:extLst>
          </p:cNvPr>
          <p:cNvSpPr txBox="1"/>
          <p:nvPr/>
        </p:nvSpPr>
        <p:spPr>
          <a:xfrm>
            <a:off x="9251730" y="3913265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 등록</a:t>
            </a:r>
          </a:p>
        </p:txBody>
      </p:sp>
    </p:spTree>
    <p:extLst>
      <p:ext uri="{BB962C8B-B14F-4D97-AF65-F5344CB8AC3E}">
        <p14:creationId xmlns:p14="http://schemas.microsoft.com/office/powerpoint/2010/main" val="1526123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89893"/>
            <a:ext cx="4980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 기능 상세 설명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just"/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선호도 통계 </a:t>
            </a: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색상</a:t>
            </a: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종류</a:t>
            </a: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구매방법</a:t>
            </a:r>
            <a:r>
              <a:rPr lang="en-US" altLang="ko-KR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lang="ko-KR" altLang="en-US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브랜드</a:t>
            </a:r>
            <a:endParaRPr lang="en-US" altLang="ko-KR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AB6625C4-D0D4-4331-8378-79E65BBC822B}"/>
              </a:ext>
            </a:extLst>
          </p:cNvPr>
          <p:cNvSpPr txBox="1"/>
          <p:nvPr/>
        </p:nvSpPr>
        <p:spPr>
          <a:xfrm>
            <a:off x="166656" y="6379501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지도 출처 </a:t>
            </a:r>
            <a:r>
              <a:rPr lang="pt-BR" altLang="ko-KR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85FECA-2882-D245-9766-E5352E8EFEE5}"/>
              </a:ext>
            </a:extLst>
          </p:cNvPr>
          <p:cNvSpPr txBox="1"/>
          <p:nvPr/>
        </p:nvSpPr>
        <p:spPr>
          <a:xfrm>
            <a:off x="162560" y="1114497"/>
            <a:ext cx="75906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의류 선호도 통계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전체 사용자가 선택한 색상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종류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구매 방법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브랜드에 대한 선호도를 확인할 수 있다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endParaRPr kumimoji="1" lang="en-US" altLang="ko-KR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선택한 횟수 및 전체에서 차지하는 비율을 확인할 수 있다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endParaRPr kumimoji="1" lang="ko-KR" altLang="en-US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7" name="그래픽 6" descr="남자 단색으로 채워진">
            <a:extLst>
              <a:ext uri="{FF2B5EF4-FFF2-40B4-BE49-F238E27FC236}">
                <a16:creationId xmlns:a16="http://schemas.microsoft.com/office/drawing/2014/main" id="{22908284-7258-484E-9CDF-32BACA9E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9141" y="2989595"/>
            <a:ext cx="914400" cy="914400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D890215-12F4-B146-B08F-C16C918A272F}"/>
              </a:ext>
            </a:extLst>
          </p:cNvPr>
          <p:cNvCxnSpPr>
            <a:cxnSpLocks/>
          </p:cNvCxnSpPr>
          <p:nvPr/>
        </p:nvCxnSpPr>
        <p:spPr>
          <a:xfrm>
            <a:off x="6749126" y="335536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1AE128C-87F0-2D40-8B8F-E8C7444489D8}"/>
              </a:ext>
            </a:extLst>
          </p:cNvPr>
          <p:cNvSpPr txBox="1"/>
          <p:nvPr/>
        </p:nvSpPr>
        <p:spPr>
          <a:xfrm>
            <a:off x="6863326" y="3008186"/>
            <a:ext cx="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선호도 통계 요청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F4C365-C8B5-5A44-A9F6-F892DB9BBFC1}"/>
              </a:ext>
            </a:extLst>
          </p:cNvPr>
          <p:cNvSpPr/>
          <p:nvPr/>
        </p:nvSpPr>
        <p:spPr>
          <a:xfrm>
            <a:off x="8145962" y="2890393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9F7718-54D9-4046-B229-5319AA8447D2}"/>
              </a:ext>
            </a:extLst>
          </p:cNvPr>
          <p:cNvSpPr txBox="1"/>
          <p:nvPr/>
        </p:nvSpPr>
        <p:spPr>
          <a:xfrm>
            <a:off x="6872579" y="3605972"/>
            <a:ext cx="91440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5.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선호도 통계 리스트 페이지 응답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F15A185-E039-0440-9F5F-8767415C4A70}"/>
              </a:ext>
            </a:extLst>
          </p:cNvPr>
          <p:cNvCxnSpPr>
            <a:cxnSpLocks/>
          </p:cNvCxnSpPr>
          <p:nvPr/>
        </p:nvCxnSpPr>
        <p:spPr>
          <a:xfrm flipH="1">
            <a:off x="6749126" y="351839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대체 처리 12">
            <a:extLst>
              <a:ext uri="{FF2B5EF4-FFF2-40B4-BE49-F238E27FC236}">
                <a16:creationId xmlns:a16="http://schemas.microsoft.com/office/drawing/2014/main" id="{CAA839C4-75C2-4A48-BF72-542A40833C00}"/>
              </a:ext>
            </a:extLst>
          </p:cNvPr>
          <p:cNvSpPr/>
          <p:nvPr/>
        </p:nvSpPr>
        <p:spPr>
          <a:xfrm>
            <a:off x="10978566" y="3125807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DDEF111-3621-9F4A-87F7-D8D70F8F5CA8}"/>
              </a:ext>
            </a:extLst>
          </p:cNvPr>
          <p:cNvCxnSpPr>
            <a:cxnSpLocks/>
          </p:cNvCxnSpPr>
          <p:nvPr/>
        </p:nvCxnSpPr>
        <p:spPr>
          <a:xfrm>
            <a:off x="9515300" y="335536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5BC490C-C3A3-7642-8E27-0C1188C781FF}"/>
              </a:ext>
            </a:extLst>
          </p:cNvPr>
          <p:cNvSpPr txBox="1"/>
          <p:nvPr/>
        </p:nvSpPr>
        <p:spPr>
          <a:xfrm>
            <a:off x="9629500" y="3008186"/>
            <a:ext cx="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전체 리스트 요청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C81162-F576-0342-8804-B4A2812880C6}"/>
              </a:ext>
            </a:extLst>
          </p:cNvPr>
          <p:cNvSpPr txBox="1"/>
          <p:nvPr/>
        </p:nvSpPr>
        <p:spPr>
          <a:xfrm>
            <a:off x="9638753" y="3605972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리스트 응답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29249ED-5C7F-FC43-BED7-9B1C159BBD31}"/>
              </a:ext>
            </a:extLst>
          </p:cNvPr>
          <p:cNvCxnSpPr>
            <a:cxnSpLocks/>
          </p:cNvCxnSpPr>
          <p:nvPr/>
        </p:nvCxnSpPr>
        <p:spPr>
          <a:xfrm flipH="1">
            <a:off x="9515300" y="351839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5D7785E-AB4B-494C-B5AB-F117556C1A40}"/>
              </a:ext>
            </a:extLst>
          </p:cNvPr>
          <p:cNvSpPr txBox="1"/>
          <p:nvPr/>
        </p:nvSpPr>
        <p:spPr>
          <a:xfrm>
            <a:off x="4021656" y="3301848"/>
            <a:ext cx="13885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의류 선호도 통계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16D5CB-E387-954A-8248-3673069733B0}"/>
              </a:ext>
            </a:extLst>
          </p:cNvPr>
          <p:cNvSpPr txBox="1"/>
          <p:nvPr/>
        </p:nvSpPr>
        <p:spPr>
          <a:xfrm>
            <a:off x="8251039" y="4018584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선호도 계산  </a:t>
            </a:r>
            <a:r>
              <a:rPr kumimoji="1" lang="ko-KR" altLang="en-US" sz="9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로직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수행</a:t>
            </a:r>
          </a:p>
        </p:txBody>
      </p:sp>
    </p:spTree>
    <p:extLst>
      <p:ext uri="{BB962C8B-B14F-4D97-AF65-F5344CB8AC3E}">
        <p14:creationId xmlns:p14="http://schemas.microsoft.com/office/powerpoint/2010/main" val="403147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89893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 기능 상세 설명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의류에 대한 코디 기록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AB6625C4-D0D4-4331-8378-79E65BBC822B}"/>
              </a:ext>
            </a:extLst>
          </p:cNvPr>
          <p:cNvSpPr txBox="1"/>
          <p:nvPr/>
        </p:nvSpPr>
        <p:spPr>
          <a:xfrm>
            <a:off x="166656" y="6379501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지도 출처 </a:t>
            </a:r>
            <a:r>
              <a:rPr lang="pt-BR" altLang="ko-KR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E1ACF3-1DA2-124B-A242-0BD0847C8689}"/>
              </a:ext>
            </a:extLst>
          </p:cNvPr>
          <p:cNvSpPr txBox="1"/>
          <p:nvPr/>
        </p:nvSpPr>
        <p:spPr>
          <a:xfrm>
            <a:off x="162560" y="1114497"/>
            <a:ext cx="382668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의류에 대한 코디 기록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사용자가 의류 옷장 리스트를 클릭한다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사용자가 가지고 있는 의류 리스트가 출력된다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사용자가 코디를 기록하고 싶은 의류를 클릭한다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사용자는 상세 정보 화면에서 코디를 코멘트 식으로 기록한다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</p:txBody>
      </p:sp>
      <p:pic>
        <p:nvPicPr>
          <p:cNvPr id="7" name="그래픽 6" descr="남자 단색으로 채워진">
            <a:extLst>
              <a:ext uri="{FF2B5EF4-FFF2-40B4-BE49-F238E27FC236}">
                <a16:creationId xmlns:a16="http://schemas.microsoft.com/office/drawing/2014/main" id="{2566D71C-D323-2E44-BD05-5AEE6FDDA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55093" y="2989595"/>
            <a:ext cx="914400" cy="914400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35C53E7-1E3A-8B4C-842C-D0FDFCF779A4}"/>
              </a:ext>
            </a:extLst>
          </p:cNvPr>
          <p:cNvCxnSpPr>
            <a:cxnSpLocks/>
          </p:cNvCxnSpPr>
          <p:nvPr/>
        </p:nvCxnSpPr>
        <p:spPr>
          <a:xfrm>
            <a:off x="5235078" y="335536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CF0134-E0C4-AF46-83F4-D89DDD1A04DE}"/>
              </a:ext>
            </a:extLst>
          </p:cNvPr>
          <p:cNvSpPr txBox="1"/>
          <p:nvPr/>
        </p:nvSpPr>
        <p:spPr>
          <a:xfrm>
            <a:off x="5349278" y="3008186"/>
            <a:ext cx="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상세 화면 요청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AD481F0-B67F-3D44-BC77-0D7C5E408DEB}"/>
              </a:ext>
            </a:extLst>
          </p:cNvPr>
          <p:cNvSpPr/>
          <p:nvPr/>
        </p:nvSpPr>
        <p:spPr>
          <a:xfrm>
            <a:off x="6631914" y="2890393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B50C74-7B90-884E-92D2-A3BC5D9499ED}"/>
              </a:ext>
            </a:extLst>
          </p:cNvPr>
          <p:cNvSpPr txBox="1"/>
          <p:nvPr/>
        </p:nvSpPr>
        <p:spPr>
          <a:xfrm>
            <a:off x="5358531" y="3605972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상세 페이지 응답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7FCE478-76B8-E047-80F4-F415BFD8F832}"/>
              </a:ext>
            </a:extLst>
          </p:cNvPr>
          <p:cNvCxnSpPr>
            <a:cxnSpLocks/>
          </p:cNvCxnSpPr>
          <p:nvPr/>
        </p:nvCxnSpPr>
        <p:spPr>
          <a:xfrm flipH="1">
            <a:off x="5235078" y="351839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그래픽 33" descr="남자 단색으로 채워진">
            <a:extLst>
              <a:ext uri="{FF2B5EF4-FFF2-40B4-BE49-F238E27FC236}">
                <a16:creationId xmlns:a16="http://schemas.microsoft.com/office/drawing/2014/main" id="{B341C08D-3918-C747-9AEF-1FC252C94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55093" y="4423451"/>
            <a:ext cx="914400" cy="91440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EC5E1CB1-C2A4-6848-B9E2-DB71BD05B5A6}"/>
              </a:ext>
            </a:extLst>
          </p:cNvPr>
          <p:cNvSpPr/>
          <p:nvPr/>
        </p:nvSpPr>
        <p:spPr>
          <a:xfrm>
            <a:off x="6631914" y="4324249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E66E1A95-1190-AF40-93D4-1DE5939805B5}"/>
              </a:ext>
            </a:extLst>
          </p:cNvPr>
          <p:cNvCxnSpPr>
            <a:cxnSpLocks/>
          </p:cNvCxnSpPr>
          <p:nvPr/>
        </p:nvCxnSpPr>
        <p:spPr>
          <a:xfrm>
            <a:off x="7937574" y="4884850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대체 처리 40">
            <a:extLst>
              <a:ext uri="{FF2B5EF4-FFF2-40B4-BE49-F238E27FC236}">
                <a16:creationId xmlns:a16="http://schemas.microsoft.com/office/drawing/2014/main" id="{3FA875C3-B293-4943-8848-66E2468F5173}"/>
              </a:ext>
            </a:extLst>
          </p:cNvPr>
          <p:cNvSpPr/>
          <p:nvPr/>
        </p:nvSpPr>
        <p:spPr>
          <a:xfrm>
            <a:off x="9464518" y="4557458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08E98AE-2519-454C-A6BD-1E2C3D381096}"/>
              </a:ext>
            </a:extLst>
          </p:cNvPr>
          <p:cNvSpPr txBox="1"/>
          <p:nvPr/>
        </p:nvSpPr>
        <p:spPr>
          <a:xfrm>
            <a:off x="8069190" y="4541758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코디 정보 등록</a:t>
            </a:r>
          </a:p>
        </p:txBody>
      </p:sp>
      <p:sp>
        <p:nvSpPr>
          <p:cNvPr id="43" name="대체 처리 42">
            <a:extLst>
              <a:ext uri="{FF2B5EF4-FFF2-40B4-BE49-F238E27FC236}">
                <a16:creationId xmlns:a16="http://schemas.microsoft.com/office/drawing/2014/main" id="{F7184959-3735-8644-8935-AF1EA510382A}"/>
              </a:ext>
            </a:extLst>
          </p:cNvPr>
          <p:cNvSpPr/>
          <p:nvPr/>
        </p:nvSpPr>
        <p:spPr>
          <a:xfrm>
            <a:off x="9464518" y="3125807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A026F3C-7340-A545-811A-18319E5DB3E0}"/>
              </a:ext>
            </a:extLst>
          </p:cNvPr>
          <p:cNvCxnSpPr>
            <a:cxnSpLocks/>
          </p:cNvCxnSpPr>
          <p:nvPr/>
        </p:nvCxnSpPr>
        <p:spPr>
          <a:xfrm>
            <a:off x="5122386" y="4770628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03F780E-081F-474C-9CA1-29425EEA3D4A}"/>
              </a:ext>
            </a:extLst>
          </p:cNvPr>
          <p:cNvSpPr txBox="1"/>
          <p:nvPr/>
        </p:nvSpPr>
        <p:spPr>
          <a:xfrm>
            <a:off x="5236586" y="4423451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코디 등록 요청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05767A-7254-3145-9919-F7E393728D8F}"/>
              </a:ext>
            </a:extLst>
          </p:cNvPr>
          <p:cNvSpPr txBox="1"/>
          <p:nvPr/>
        </p:nvSpPr>
        <p:spPr>
          <a:xfrm>
            <a:off x="5245839" y="5021237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상세 페이지 응답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C522E6F9-95DB-054C-9A76-CC0E63DB4667}"/>
              </a:ext>
            </a:extLst>
          </p:cNvPr>
          <p:cNvCxnSpPr>
            <a:cxnSpLocks/>
          </p:cNvCxnSpPr>
          <p:nvPr/>
        </p:nvCxnSpPr>
        <p:spPr>
          <a:xfrm flipH="1">
            <a:off x="5122386" y="4933660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9154FE7-E77C-FE43-B464-2C9EDD071C3E}"/>
              </a:ext>
            </a:extLst>
          </p:cNvPr>
          <p:cNvCxnSpPr>
            <a:cxnSpLocks/>
          </p:cNvCxnSpPr>
          <p:nvPr/>
        </p:nvCxnSpPr>
        <p:spPr>
          <a:xfrm>
            <a:off x="8001252" y="335536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8AD0481-AD62-0D4F-A934-F625F2DEC6BF}"/>
              </a:ext>
            </a:extLst>
          </p:cNvPr>
          <p:cNvSpPr txBox="1"/>
          <p:nvPr/>
        </p:nvSpPr>
        <p:spPr>
          <a:xfrm>
            <a:off x="8115452" y="3008186"/>
            <a:ext cx="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데이터 요청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23D2D6F-EB11-DC44-A996-61337CC145B4}"/>
              </a:ext>
            </a:extLst>
          </p:cNvPr>
          <p:cNvSpPr txBox="1"/>
          <p:nvPr/>
        </p:nvSpPr>
        <p:spPr>
          <a:xfrm>
            <a:off x="8124705" y="3605972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 데이터 응답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5C1377F6-A2B1-D641-BC0D-4086F0EB908B}"/>
              </a:ext>
            </a:extLst>
          </p:cNvPr>
          <p:cNvCxnSpPr>
            <a:cxnSpLocks/>
          </p:cNvCxnSpPr>
          <p:nvPr/>
        </p:nvCxnSpPr>
        <p:spPr>
          <a:xfrm flipH="1">
            <a:off x="8001252" y="351839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9E10293-3CEE-FB4A-85A0-DC57243BFE56}"/>
              </a:ext>
            </a:extLst>
          </p:cNvPr>
          <p:cNvSpPr txBox="1"/>
          <p:nvPr/>
        </p:nvSpPr>
        <p:spPr>
          <a:xfrm>
            <a:off x="2507608" y="3301848"/>
            <a:ext cx="13885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의류 옷장 리스트 출력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81CF552-0CFC-804E-9868-BD56B3F3926A}"/>
              </a:ext>
            </a:extLst>
          </p:cNvPr>
          <p:cNvSpPr txBox="1"/>
          <p:nvPr/>
        </p:nvSpPr>
        <p:spPr>
          <a:xfrm>
            <a:off x="2536804" y="4618980"/>
            <a:ext cx="971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1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코디 등록</a:t>
            </a:r>
          </a:p>
        </p:txBody>
      </p:sp>
    </p:spTree>
    <p:extLst>
      <p:ext uri="{BB962C8B-B14F-4D97-AF65-F5344CB8AC3E}">
        <p14:creationId xmlns:p14="http://schemas.microsoft.com/office/powerpoint/2010/main" val="2452102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89893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 기능 상세 설명 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자신만의 옷장 공유 및 코디 공유 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AB6625C4-D0D4-4331-8378-79E65BBC822B}"/>
              </a:ext>
            </a:extLst>
          </p:cNvPr>
          <p:cNvSpPr txBox="1"/>
          <p:nvPr/>
        </p:nvSpPr>
        <p:spPr>
          <a:xfrm>
            <a:off x="166656" y="6379501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지도 출처 </a:t>
            </a:r>
            <a:r>
              <a:rPr lang="pt-BR" altLang="ko-KR" sz="16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2CDDAA-E099-8F4A-899D-38844DF67942}"/>
              </a:ext>
            </a:extLst>
          </p:cNvPr>
          <p:cNvSpPr txBox="1"/>
          <p:nvPr/>
        </p:nvSpPr>
        <p:spPr>
          <a:xfrm>
            <a:off x="162560" y="1129885"/>
            <a:ext cx="3813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자신만의 옷장 공유 및 코디 공유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사용자들은 공개에 동의한 옷장들을 구경할 수 있다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r>
              <a:rPr kumimoji="1"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옷장을 통해 의류 및 의류에 대한 코디 기록을 구경할 수 있다</a:t>
            </a:r>
            <a:r>
              <a:rPr kumimoji="1"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</p:txBody>
      </p:sp>
      <p:pic>
        <p:nvPicPr>
          <p:cNvPr id="30" name="그래픽 29" descr="남자 단색으로 채워진">
            <a:extLst>
              <a:ext uri="{FF2B5EF4-FFF2-40B4-BE49-F238E27FC236}">
                <a16:creationId xmlns:a16="http://schemas.microsoft.com/office/drawing/2014/main" id="{56CC60F6-2775-CC4D-9778-38154490C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76425" y="3238026"/>
            <a:ext cx="914400" cy="914400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8379684B-D14B-E346-A950-5A05EB601216}"/>
              </a:ext>
            </a:extLst>
          </p:cNvPr>
          <p:cNvSpPr/>
          <p:nvPr/>
        </p:nvSpPr>
        <p:spPr>
          <a:xfrm>
            <a:off x="6353246" y="3138824"/>
            <a:ext cx="1124556" cy="10772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9540339-9C89-9C4E-BDC1-CDCF1BDD9EE0}"/>
              </a:ext>
            </a:extLst>
          </p:cNvPr>
          <p:cNvCxnSpPr>
            <a:cxnSpLocks/>
          </p:cNvCxnSpPr>
          <p:nvPr/>
        </p:nvCxnSpPr>
        <p:spPr>
          <a:xfrm>
            <a:off x="7658906" y="3699425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대체 처리 32">
            <a:extLst>
              <a:ext uri="{FF2B5EF4-FFF2-40B4-BE49-F238E27FC236}">
                <a16:creationId xmlns:a16="http://schemas.microsoft.com/office/drawing/2014/main" id="{0B63D04B-980D-2542-AC73-E2E87D0AD273}"/>
              </a:ext>
            </a:extLst>
          </p:cNvPr>
          <p:cNvSpPr/>
          <p:nvPr/>
        </p:nvSpPr>
        <p:spPr>
          <a:xfrm>
            <a:off x="9185850" y="3372033"/>
            <a:ext cx="476046" cy="584775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7D626D-E94F-F14C-B2ED-C6FD024F92EA}"/>
              </a:ext>
            </a:extLst>
          </p:cNvPr>
          <p:cNvSpPr txBox="1"/>
          <p:nvPr/>
        </p:nvSpPr>
        <p:spPr>
          <a:xfrm>
            <a:off x="7790522" y="3356333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리스트 요청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02872BC-E9ED-C748-8A6E-B6EE2BCBEF3D}"/>
              </a:ext>
            </a:extLst>
          </p:cNvPr>
          <p:cNvCxnSpPr>
            <a:cxnSpLocks/>
          </p:cNvCxnSpPr>
          <p:nvPr/>
        </p:nvCxnSpPr>
        <p:spPr>
          <a:xfrm>
            <a:off x="4843718" y="3585203"/>
            <a:ext cx="1235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F392D2C-006A-2F4B-A343-ABD920D1BFAD}"/>
              </a:ext>
            </a:extLst>
          </p:cNvPr>
          <p:cNvSpPr txBox="1"/>
          <p:nvPr/>
        </p:nvSpPr>
        <p:spPr>
          <a:xfrm>
            <a:off x="4957918" y="3238026"/>
            <a:ext cx="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옷장</a:t>
            </a:r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의류</a:t>
            </a:r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코디 리스트 요청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85CAC4-E133-3C40-969A-786AE08E69CA}"/>
              </a:ext>
            </a:extLst>
          </p:cNvPr>
          <p:cNvSpPr txBox="1"/>
          <p:nvPr/>
        </p:nvSpPr>
        <p:spPr>
          <a:xfrm>
            <a:off x="4967171" y="3835812"/>
            <a:ext cx="91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리스트 페이지 응답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D0BB664-3AF9-E94D-864A-54AAF686D798}"/>
              </a:ext>
            </a:extLst>
          </p:cNvPr>
          <p:cNvCxnSpPr>
            <a:cxnSpLocks/>
          </p:cNvCxnSpPr>
          <p:nvPr/>
        </p:nvCxnSpPr>
        <p:spPr>
          <a:xfrm flipH="1">
            <a:off x="4843718" y="3748235"/>
            <a:ext cx="11519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51A1FCA-F259-0645-9FEC-CE620F63C0C9}"/>
              </a:ext>
            </a:extLst>
          </p:cNvPr>
          <p:cNvSpPr txBox="1"/>
          <p:nvPr/>
        </p:nvSpPr>
        <p:spPr>
          <a:xfrm>
            <a:off x="7790522" y="3870300"/>
            <a:ext cx="971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3.</a:t>
            </a:r>
            <a:r>
              <a:rPr kumimoji="1" lang="ko-KR" altLang="en-US" sz="9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리스트 응답</a:t>
            </a:r>
          </a:p>
        </p:txBody>
      </p:sp>
    </p:spTree>
    <p:extLst>
      <p:ext uri="{BB962C8B-B14F-4D97-AF65-F5344CB8AC3E}">
        <p14:creationId xmlns:p14="http://schemas.microsoft.com/office/powerpoint/2010/main" val="351389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Part 4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  <a:endParaRPr lang="en-US" altLang="ko-KR" b="1" dirty="0">
              <a:solidFill>
                <a:schemeClr val="accent1">
                  <a:lumMod val="5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</a:t>
            </a:r>
            <a:r>
              <a:rPr lang="ko-KR" altLang="en-US" b="1" dirty="0">
                <a:solidFill>
                  <a:schemeClr val="accent1">
                    <a:lumMod val="5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시스템 구조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A31C010-BCFD-9947-8BEA-03F28B8FEECD}"/>
              </a:ext>
            </a:extLst>
          </p:cNvPr>
          <p:cNvSpPr/>
          <p:nvPr/>
        </p:nvSpPr>
        <p:spPr>
          <a:xfrm>
            <a:off x="4995122" y="2412370"/>
            <a:ext cx="2288840" cy="20332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105FFA81-BAF0-954F-A6AA-FC1C1DD7C17E}"/>
              </a:ext>
            </a:extLst>
          </p:cNvPr>
          <p:cNvSpPr/>
          <p:nvPr/>
        </p:nvSpPr>
        <p:spPr>
          <a:xfrm>
            <a:off x="6813984" y="3061261"/>
            <a:ext cx="819268" cy="735467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Spring JPA</a:t>
            </a:r>
            <a:r>
              <a:rPr kumimoji="1" lang="ko-KR" altLang="en-US" sz="7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7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Hibernate</a:t>
            </a:r>
            <a:endParaRPr kumimoji="1" lang="ko-KR" altLang="en-US" sz="7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A949BA-0DF0-6C4F-BB68-13E596634098}"/>
              </a:ext>
            </a:extLst>
          </p:cNvPr>
          <p:cNvSpPr/>
          <p:nvPr/>
        </p:nvSpPr>
        <p:spPr>
          <a:xfrm>
            <a:off x="2317237" y="2904356"/>
            <a:ext cx="1289247" cy="10492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Client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DE83EAE-9DF9-0F42-A82F-39F2DD4B0724}"/>
              </a:ext>
            </a:extLst>
          </p:cNvPr>
          <p:cNvCxnSpPr>
            <a:cxnSpLocks/>
            <a:stCxn id="7" idx="3"/>
            <a:endCxn id="12" idx="2"/>
          </p:cNvCxnSpPr>
          <p:nvPr/>
        </p:nvCxnSpPr>
        <p:spPr>
          <a:xfrm>
            <a:off x="3606484" y="3429000"/>
            <a:ext cx="9413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대체 처리 12">
            <a:extLst>
              <a:ext uri="{FF2B5EF4-FFF2-40B4-BE49-F238E27FC236}">
                <a16:creationId xmlns:a16="http://schemas.microsoft.com/office/drawing/2014/main" id="{FD11AE73-3E68-7647-AECF-21EFF1029AFE}"/>
              </a:ext>
            </a:extLst>
          </p:cNvPr>
          <p:cNvSpPr/>
          <p:nvPr/>
        </p:nvSpPr>
        <p:spPr>
          <a:xfrm>
            <a:off x="8553331" y="2856074"/>
            <a:ext cx="954157" cy="1145839"/>
          </a:xfrm>
          <a:prstGeom prst="flowChartAlternate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MySQL</a:t>
            </a:r>
            <a:endParaRPr kumimoji="1" lang="ko-KR" altLang="en-US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FF9013B-4773-0E4D-8F91-903AB1667AE1}"/>
              </a:ext>
            </a:extLst>
          </p:cNvPr>
          <p:cNvCxnSpPr>
            <a:cxnSpLocks/>
            <a:stCxn id="3" idx="6"/>
            <a:endCxn id="13" idx="1"/>
          </p:cNvCxnSpPr>
          <p:nvPr/>
        </p:nvCxnSpPr>
        <p:spPr>
          <a:xfrm flipV="1">
            <a:off x="7633252" y="3428994"/>
            <a:ext cx="92007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2EAECDE-8722-F744-8A2A-0C46A66531E4}"/>
              </a:ext>
            </a:extLst>
          </p:cNvPr>
          <p:cNvSpPr/>
          <p:nvPr/>
        </p:nvSpPr>
        <p:spPr>
          <a:xfrm>
            <a:off x="4547864" y="3061261"/>
            <a:ext cx="819268" cy="735477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Rest API</a:t>
            </a:r>
            <a:endParaRPr kumimoji="1" lang="ko-KR" altLang="en-US" sz="9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600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504</Words>
  <Application>Microsoft Macintosh PowerPoint</Application>
  <PresentationFormat>와이드스크린</PresentationFormat>
  <Paragraphs>105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Apple SD Gothic Neo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이윤복(2014154030)</cp:lastModifiedBy>
  <cp:revision>52</cp:revision>
  <dcterms:created xsi:type="dcterms:W3CDTF">2019-12-23T00:32:35Z</dcterms:created>
  <dcterms:modified xsi:type="dcterms:W3CDTF">2021-09-01T12:20:43Z</dcterms:modified>
</cp:coreProperties>
</file>

<file path=docProps/thumbnail.jpeg>
</file>